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34" r:id="rId4"/>
    <p:sldId id="335" r:id="rId5"/>
    <p:sldId id="336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calculator/zs5wfg9ue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Parabola</a:t>
            </a:r>
            <a:br>
              <a:rPr lang="en-US" dirty="0"/>
            </a:br>
            <a:r>
              <a:rPr lang="en-US" sz="2000" dirty="0"/>
              <a:t>Applied example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69FD1D-575B-4F54-A2E2-B8D19AEE46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9"/>
    </mc:Choice>
    <mc:Fallback>
      <p:transition spd="slow" advTm="4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Parabola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35" y="1461061"/>
            <a:ext cx="10908383" cy="2691489"/>
          </a:xfrm>
        </p:spPr>
        <p:txBody>
          <a:bodyPr>
            <a:normAutofit/>
          </a:bodyPr>
          <a:lstStyle/>
          <a:p>
            <a:pPr lvl="2"/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culvert is shaped like a parabola, 120cm across the  top and 80cm deep. How wide is the culvert 50cm from the top?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6B659D-5D30-4378-8AD3-93A19B74F0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36"/>
    </mc:Choice>
    <mc:Fallback>
      <p:transition spd="slow" advTm="20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Parabola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05" y="999584"/>
            <a:ext cx="11593585" cy="1219200"/>
          </a:xfrm>
        </p:spPr>
        <p:txBody>
          <a:bodyPr>
            <a:normAutofit fontScale="92500"/>
          </a:bodyPr>
          <a:lstStyle/>
          <a:p>
            <a:pPr lvl="2"/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culvert is shaped like a parabola, 120cm across the  top and 80cm deep. How wide is the culvert 50cm from the top?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/>
              <p:nvPr/>
            </p:nvSpPr>
            <p:spPr>
              <a:xfrm>
                <a:off x="855676" y="2441196"/>
                <a:ext cx="3347207" cy="4554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Solve for p: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𝑝𝑦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(−80)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80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Points (x, y) on parabola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(60, 0) &amp; (-60, 0)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80)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−60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(0+80)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−60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(4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×80)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3600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320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=11.25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676" y="2441196"/>
                <a:ext cx="3347207" cy="4554324"/>
              </a:xfrm>
              <a:prstGeom prst="rect">
                <a:avLst/>
              </a:prstGeom>
              <a:blipFill>
                <a:blip r:embed="rId4"/>
                <a:stretch>
                  <a:fillRect l="-1457" t="-6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DF96AFA-1C8E-45BE-A9C2-EDF9D12C1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6890" y="2441196"/>
            <a:ext cx="6886543" cy="385893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3A5FA98-FE4A-4861-AB13-4AC27619E8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08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665"/>
    </mc:Choice>
    <mc:Fallback>
      <p:transition spd="slow" advTm="246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Parabola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05" y="999584"/>
            <a:ext cx="11593585" cy="1219200"/>
          </a:xfrm>
        </p:spPr>
        <p:txBody>
          <a:bodyPr>
            <a:normAutofit fontScale="92500"/>
          </a:bodyPr>
          <a:lstStyle/>
          <a:p>
            <a:pPr lvl="2"/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culvert is shaped like a parabola, 120cm across the  top and 80cm deep. How wide is the culvert 50cm from the top?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/>
              <p:nvPr/>
            </p:nvSpPr>
            <p:spPr>
              <a:xfrm>
                <a:off x="645952" y="2441196"/>
                <a:ext cx="3565321" cy="3159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=11.25</m:t>
                    </m:r>
                  </m:oMath>
                </a14:m>
                <a:endParaRPr lang="en-US" dirty="0"/>
              </a:p>
              <a:p>
                <a:r>
                  <a:rPr lang="en-US" dirty="0"/>
                  <a:t>How wide is the culvert 50cm from the top?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x = ?, y = -50cm</a:t>
                </a:r>
              </a:p>
              <a:p>
                <a:r>
                  <a:rPr lang="en-US" dirty="0"/>
                  <a:t>Solve for x when y = -50cm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(−50+80)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(11.25)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1350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=√135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36.7423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&amp; −36.7423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952" y="2441196"/>
                <a:ext cx="3565321" cy="3159968"/>
              </a:xfrm>
              <a:prstGeom prst="rect">
                <a:avLst/>
              </a:prstGeom>
              <a:blipFill>
                <a:blip r:embed="rId4"/>
                <a:stretch>
                  <a:fillRect l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DF96AFA-1C8E-45BE-A9C2-EDF9D12C1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6890" y="2441196"/>
            <a:ext cx="6886543" cy="385893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3BBB31A-4AF8-4821-9A55-27C667FFF3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001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26"/>
    </mc:Choice>
    <mc:Fallback>
      <p:transition spd="slow" advTm="68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Parabola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05" y="999584"/>
            <a:ext cx="11593585" cy="1219200"/>
          </a:xfrm>
        </p:spPr>
        <p:txBody>
          <a:bodyPr>
            <a:normAutofit fontScale="92500"/>
          </a:bodyPr>
          <a:lstStyle/>
          <a:p>
            <a:pPr lvl="2"/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culvert is shaped like a parabola, 120cm across the  top and 80cm deep. How wide is the culvert 50cm from the top?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/>
              <p:nvPr/>
            </p:nvSpPr>
            <p:spPr>
              <a:xfrm>
                <a:off x="645950" y="2218784"/>
                <a:ext cx="3565321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=11.25</m:t>
                    </m:r>
                  </m:oMath>
                </a14:m>
                <a:endParaRPr lang="en-US" dirty="0"/>
              </a:p>
              <a:p>
                <a:r>
                  <a:rPr lang="en-US" dirty="0"/>
                  <a:t>How wide is the culvert 50cm from the top?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x = ?, y = -50cm</a:t>
                </a:r>
              </a:p>
              <a:p>
                <a:r>
                  <a:rPr lang="en-US" dirty="0"/>
                  <a:t>when y = -50cm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36.7423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&amp; −36.7423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EAE525E-E096-4898-80D3-7C3A4F9108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950" y="2218784"/>
                <a:ext cx="3565321" cy="2031325"/>
              </a:xfrm>
              <a:prstGeom prst="rect">
                <a:avLst/>
              </a:prstGeom>
              <a:blipFill>
                <a:blip r:embed="rId4"/>
                <a:stretch>
                  <a:fillRect l="-1538" t="-3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9C6D091A-F1EC-4DFA-ADE9-F29DC8342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761" y="2441196"/>
            <a:ext cx="6671703" cy="379654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26F519-17E2-420F-86BA-99937FB2F3C6}"/>
                  </a:ext>
                </a:extLst>
              </p:cNvPr>
              <p:cNvSpPr txBox="1"/>
              <p:nvPr/>
            </p:nvSpPr>
            <p:spPr>
              <a:xfrm>
                <a:off x="247474" y="4339467"/>
                <a:ext cx="4362275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wide is the culvert 50cm from the top?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We can see that the width is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=−36.7423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𝑡𝑜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+36.7423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Thus, the total width at the depth of 50cm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36.7423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×2=73.4847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𝑤𝑖𝑑𝑡h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−50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𝑐𝑚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=73.7847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26F519-17E2-420F-86BA-99937FB2F3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474" y="4339467"/>
                <a:ext cx="4362275" cy="2031325"/>
              </a:xfrm>
              <a:prstGeom prst="rect">
                <a:avLst/>
              </a:prstGeom>
              <a:blipFill>
                <a:blip r:embed="rId6"/>
                <a:stretch>
                  <a:fillRect l="-1259" t="-1802" b="-3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C3C8AF3-8B1D-4A4B-9F95-F57FF0A96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80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15"/>
    </mc:Choice>
    <mc:Fallback>
      <p:transition spd="slow" advTm="50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Parabola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1125776" y="1828800"/>
            <a:ext cx="801822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https://www.desmos.com/calculator/zs5wfg9uem</a:t>
            </a:r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37189</TotalTime>
  <Words>387</Words>
  <Application>Microsoft Office PowerPoint</Application>
  <PresentationFormat>Widescreen</PresentationFormat>
  <Paragraphs>48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Parabola Applied example 2</vt:lpstr>
      <vt:lpstr>Parabola</vt:lpstr>
      <vt:lpstr>Parabola</vt:lpstr>
      <vt:lpstr>Parabola</vt:lpstr>
      <vt:lpstr>Parabola</vt:lpstr>
      <vt:lpstr>Parabola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187</cp:revision>
  <dcterms:created xsi:type="dcterms:W3CDTF">2019-08-29T21:54:18Z</dcterms:created>
  <dcterms:modified xsi:type="dcterms:W3CDTF">2020-04-07T19:41:25Z</dcterms:modified>
</cp:coreProperties>
</file>

<file path=docProps/thumbnail.jpeg>
</file>